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64" r:id="rId2"/>
  </p:sldIdLst>
  <p:sldSz cx="10972800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686"/>
    <p:restoredTop sz="94583"/>
  </p:normalViewPr>
  <p:slideViewPr>
    <p:cSldViewPr snapToGrid="0" snapToObjects="1">
      <p:cViewPr varScale="1">
        <p:scale>
          <a:sx n="78" d="100"/>
          <a:sy n="78" d="100"/>
        </p:scale>
        <p:origin x="8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1496484"/>
            <a:ext cx="9326880" cy="3183467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02717"/>
            <a:ext cx="8229600" cy="2207683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289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289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1" y="486834"/>
            <a:ext cx="2366010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1" y="486834"/>
            <a:ext cx="6960870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602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862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6" y="2279653"/>
            <a:ext cx="9464040" cy="3803649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6" y="6119286"/>
            <a:ext cx="9464040" cy="2000249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/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905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2434167"/>
            <a:ext cx="466344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2434167"/>
            <a:ext cx="466344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127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486836"/>
            <a:ext cx="9464040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2241551"/>
            <a:ext cx="4642008" cy="109854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3340100"/>
            <a:ext cx="4642008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1" y="2241551"/>
            <a:ext cx="4664869" cy="109854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1" y="3340100"/>
            <a:ext cx="4664869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298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169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67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609600"/>
            <a:ext cx="3539014" cy="213360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1316569"/>
            <a:ext cx="5554980" cy="6498167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2743200"/>
            <a:ext cx="3539014" cy="5082117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102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609600"/>
            <a:ext cx="3539014" cy="213360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1316569"/>
            <a:ext cx="5554980" cy="6498167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2743200"/>
            <a:ext cx="3539014" cy="5082117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596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486836"/>
            <a:ext cx="946404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2434167"/>
            <a:ext cx="946404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8475136"/>
            <a:ext cx="246888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8475136"/>
            <a:ext cx="370332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8475136"/>
            <a:ext cx="246888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57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2AFBB26-9779-914B-B335-6B0A52F31760}"/>
              </a:ext>
            </a:extLst>
          </p:cNvPr>
          <p:cNvSpPr/>
          <p:nvPr/>
        </p:nvSpPr>
        <p:spPr>
          <a:xfrm>
            <a:off x="112540" y="140677"/>
            <a:ext cx="60350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Figure </a:t>
            </a:r>
            <a:r>
              <a:rPr lang="en-US" b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7-source data 2</a:t>
            </a:r>
            <a:endParaRPr lang="en-US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Figure 7B: WDR5; p-s6K; S6K; p-4E-BP1; 4E-BP1; Vinculin-453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3DAEC3-B196-D940-B686-3CC7F34E4E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692" t="18077" r="14102" b="22692"/>
          <a:stretch/>
        </p:blipFill>
        <p:spPr>
          <a:xfrm>
            <a:off x="1021552" y="5613009"/>
            <a:ext cx="4085020" cy="277133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3D0042D-CE49-9D4C-919B-BB407F834200}"/>
              </a:ext>
            </a:extLst>
          </p:cNvPr>
          <p:cNvSpPr/>
          <p:nvPr/>
        </p:nvSpPr>
        <p:spPr>
          <a:xfrm>
            <a:off x="3064062" y="6002418"/>
            <a:ext cx="1803360" cy="46022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F556F79-366C-984F-9429-9CA7486DD9A6}"/>
              </a:ext>
            </a:extLst>
          </p:cNvPr>
          <p:cNvSpPr/>
          <p:nvPr/>
        </p:nvSpPr>
        <p:spPr>
          <a:xfrm>
            <a:off x="3579521" y="5336010"/>
            <a:ext cx="54514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P-S6K</a:t>
            </a:r>
            <a:endParaRPr lang="en-US" sz="12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DB583B-7937-B646-91F8-A0B31CA62A35}"/>
              </a:ext>
            </a:extLst>
          </p:cNvPr>
          <p:cNvSpPr txBox="1"/>
          <p:nvPr/>
        </p:nvSpPr>
        <p:spPr>
          <a:xfrm>
            <a:off x="675249" y="5695239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150-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C4679E-3D16-0448-99E8-C15116C36FF8}"/>
              </a:ext>
            </a:extLst>
          </p:cNvPr>
          <p:cNvSpPr txBox="1"/>
          <p:nvPr/>
        </p:nvSpPr>
        <p:spPr>
          <a:xfrm>
            <a:off x="675947" y="5906122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100-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39A3511-8BB0-DC41-8CCC-C811E23753A0}"/>
              </a:ext>
            </a:extLst>
          </p:cNvPr>
          <p:cNvSpPr txBox="1"/>
          <p:nvPr/>
        </p:nvSpPr>
        <p:spPr>
          <a:xfrm>
            <a:off x="754493" y="6010222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75-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1B837AF-1871-784B-9EA7-7CE5D960C14D}"/>
              </a:ext>
            </a:extLst>
          </p:cNvPr>
          <p:cNvSpPr txBox="1"/>
          <p:nvPr/>
        </p:nvSpPr>
        <p:spPr>
          <a:xfrm>
            <a:off x="730901" y="6366347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50-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B4C6A73-EB82-C14D-9F59-E047C84346E3}"/>
              </a:ext>
            </a:extLst>
          </p:cNvPr>
          <p:cNvSpPr txBox="1"/>
          <p:nvPr/>
        </p:nvSpPr>
        <p:spPr>
          <a:xfrm>
            <a:off x="725889" y="6634410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37-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2D70950-3602-FA4D-BF0E-606C662DA55F}"/>
              </a:ext>
            </a:extLst>
          </p:cNvPr>
          <p:cNvSpPr txBox="1"/>
          <p:nvPr/>
        </p:nvSpPr>
        <p:spPr>
          <a:xfrm>
            <a:off x="721671" y="7103854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25-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07C559F-85FC-524E-999A-4738A4924242}"/>
              </a:ext>
            </a:extLst>
          </p:cNvPr>
          <p:cNvSpPr txBox="1"/>
          <p:nvPr/>
        </p:nvSpPr>
        <p:spPr>
          <a:xfrm>
            <a:off x="721671" y="7350550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20-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932A895-0990-F34C-B8D9-15D5AEDE1711}"/>
              </a:ext>
            </a:extLst>
          </p:cNvPr>
          <p:cNvSpPr txBox="1"/>
          <p:nvPr/>
        </p:nvSpPr>
        <p:spPr>
          <a:xfrm>
            <a:off x="721671" y="7624261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15-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6EADC6E-3457-B541-B6BE-E3193983161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795" t="18269" r="14231" b="24155"/>
          <a:stretch/>
        </p:blipFill>
        <p:spPr>
          <a:xfrm>
            <a:off x="6005979" y="5591581"/>
            <a:ext cx="4290874" cy="2792764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895B8DE5-64DB-E746-843C-78D10D897499}"/>
              </a:ext>
            </a:extLst>
          </p:cNvPr>
          <p:cNvSpPr/>
          <p:nvPr/>
        </p:nvSpPr>
        <p:spPr>
          <a:xfrm>
            <a:off x="6247402" y="6010222"/>
            <a:ext cx="1803360" cy="46022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343512A-BF12-264D-9CD4-CE75F77FC342}"/>
              </a:ext>
            </a:extLst>
          </p:cNvPr>
          <p:cNvSpPr/>
          <p:nvPr/>
        </p:nvSpPr>
        <p:spPr>
          <a:xfrm>
            <a:off x="6275908" y="7394148"/>
            <a:ext cx="1803360" cy="46022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0A068E1-74E9-8A43-BC33-8A4EFB2C13B2}"/>
              </a:ext>
            </a:extLst>
          </p:cNvPr>
          <p:cNvSpPr/>
          <p:nvPr/>
        </p:nvSpPr>
        <p:spPr>
          <a:xfrm>
            <a:off x="8230484" y="7428107"/>
            <a:ext cx="1803360" cy="46022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4BE9BD3-6BC5-7447-AAA3-AFA76E3A3711}"/>
              </a:ext>
            </a:extLst>
          </p:cNvPr>
          <p:cNvSpPr txBox="1"/>
          <p:nvPr/>
        </p:nvSpPr>
        <p:spPr>
          <a:xfrm>
            <a:off x="5678748" y="5701502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150-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20012CE-DE9E-CF4D-AA48-30AEFB17461A}"/>
              </a:ext>
            </a:extLst>
          </p:cNvPr>
          <p:cNvSpPr txBox="1"/>
          <p:nvPr/>
        </p:nvSpPr>
        <p:spPr>
          <a:xfrm>
            <a:off x="5679446" y="5912385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100-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8FADFAA-E6CA-C749-8507-0D90CFE71869}"/>
              </a:ext>
            </a:extLst>
          </p:cNvPr>
          <p:cNvSpPr txBox="1"/>
          <p:nvPr/>
        </p:nvSpPr>
        <p:spPr>
          <a:xfrm>
            <a:off x="5757992" y="6016485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75-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F3F0DDC-206E-5C4C-852C-909FBDDDFDFF}"/>
              </a:ext>
            </a:extLst>
          </p:cNvPr>
          <p:cNvSpPr txBox="1"/>
          <p:nvPr/>
        </p:nvSpPr>
        <p:spPr>
          <a:xfrm>
            <a:off x="5734400" y="6372610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50-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E1A6850-921F-B74D-8B4C-A8C9F2FA754F}"/>
              </a:ext>
            </a:extLst>
          </p:cNvPr>
          <p:cNvSpPr txBox="1"/>
          <p:nvPr/>
        </p:nvSpPr>
        <p:spPr>
          <a:xfrm>
            <a:off x="5729388" y="6640673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37-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FA58355-BBDC-0E44-B053-4DCA275F638B}"/>
              </a:ext>
            </a:extLst>
          </p:cNvPr>
          <p:cNvSpPr txBox="1"/>
          <p:nvPr/>
        </p:nvSpPr>
        <p:spPr>
          <a:xfrm>
            <a:off x="5725170" y="7110117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25-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F92F2D8-AA26-DB42-8449-D7D2414A0CB7}"/>
              </a:ext>
            </a:extLst>
          </p:cNvPr>
          <p:cNvSpPr txBox="1"/>
          <p:nvPr/>
        </p:nvSpPr>
        <p:spPr>
          <a:xfrm>
            <a:off x="5725170" y="7356813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20-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FCA3653-3DBB-C944-A436-2047E0FAF1F5}"/>
              </a:ext>
            </a:extLst>
          </p:cNvPr>
          <p:cNvSpPr txBox="1"/>
          <p:nvPr/>
        </p:nvSpPr>
        <p:spPr>
          <a:xfrm>
            <a:off x="5725170" y="7630524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15-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C6657F1E-9B38-1149-B8AE-F7BC2435456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820" t="13846" r="17436" b="21598"/>
          <a:stretch/>
        </p:blipFill>
        <p:spPr>
          <a:xfrm>
            <a:off x="1021552" y="1830476"/>
            <a:ext cx="4210947" cy="3033386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7FF87825-8093-014D-817B-CC13A71C672A}"/>
              </a:ext>
            </a:extLst>
          </p:cNvPr>
          <p:cNvSpPr/>
          <p:nvPr/>
        </p:nvSpPr>
        <p:spPr>
          <a:xfrm>
            <a:off x="6750498" y="7011897"/>
            <a:ext cx="62889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4E-BP1</a:t>
            </a:r>
            <a:endParaRPr lang="en-US" sz="1200" b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5305399-235F-7448-8EF3-D7BC14269672}"/>
              </a:ext>
            </a:extLst>
          </p:cNvPr>
          <p:cNvSpPr/>
          <p:nvPr/>
        </p:nvSpPr>
        <p:spPr>
          <a:xfrm>
            <a:off x="6757280" y="5306064"/>
            <a:ext cx="42030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S6K</a:t>
            </a:r>
            <a:endParaRPr lang="en-US" sz="1200" b="1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968915C-45C0-E74A-AB49-8512D08253DD}"/>
              </a:ext>
            </a:extLst>
          </p:cNvPr>
          <p:cNvSpPr/>
          <p:nvPr/>
        </p:nvSpPr>
        <p:spPr>
          <a:xfrm>
            <a:off x="8752797" y="7040133"/>
            <a:ext cx="7587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P-4E-BP1</a:t>
            </a:r>
            <a:endParaRPr lang="en-US" sz="1200" b="1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B6976F5-C226-6D46-9C78-E215904F13E5}"/>
              </a:ext>
            </a:extLst>
          </p:cNvPr>
          <p:cNvSpPr/>
          <p:nvPr/>
        </p:nvSpPr>
        <p:spPr>
          <a:xfrm>
            <a:off x="1260702" y="2243999"/>
            <a:ext cx="1803360" cy="46022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FBD29FF-998C-2247-8DF7-24F668306B6F}"/>
              </a:ext>
            </a:extLst>
          </p:cNvPr>
          <p:cNvSpPr/>
          <p:nvPr/>
        </p:nvSpPr>
        <p:spPr>
          <a:xfrm>
            <a:off x="1260702" y="3223258"/>
            <a:ext cx="1704465" cy="46022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76E82E2-C603-8049-BDF1-68F10D51814B}"/>
              </a:ext>
            </a:extLst>
          </p:cNvPr>
          <p:cNvSpPr/>
          <p:nvPr/>
        </p:nvSpPr>
        <p:spPr>
          <a:xfrm>
            <a:off x="1806141" y="3808049"/>
            <a:ext cx="5870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WDR5</a:t>
            </a:r>
            <a:endParaRPr lang="en-US" sz="1200" b="1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9D5ABD6-E947-D847-8DCC-3E3DE35DDDC4}"/>
              </a:ext>
            </a:extLst>
          </p:cNvPr>
          <p:cNvSpPr/>
          <p:nvPr/>
        </p:nvSpPr>
        <p:spPr>
          <a:xfrm>
            <a:off x="1806141" y="1549966"/>
            <a:ext cx="7056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Vinculin</a:t>
            </a:r>
            <a:endParaRPr lang="en-US" sz="1200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886DBC2-B6A3-F64B-B8BC-4F6F87538D63}"/>
              </a:ext>
            </a:extLst>
          </p:cNvPr>
          <p:cNvSpPr txBox="1"/>
          <p:nvPr/>
        </p:nvSpPr>
        <p:spPr>
          <a:xfrm>
            <a:off x="701663" y="2274645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150-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0562FA2-6E52-2045-B410-827D204662E0}"/>
              </a:ext>
            </a:extLst>
          </p:cNvPr>
          <p:cNvSpPr txBox="1"/>
          <p:nvPr/>
        </p:nvSpPr>
        <p:spPr>
          <a:xfrm>
            <a:off x="702361" y="2457392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100-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151908E-0D67-E042-9FD2-06B0045995C1}"/>
              </a:ext>
            </a:extLst>
          </p:cNvPr>
          <p:cNvSpPr txBox="1"/>
          <p:nvPr/>
        </p:nvSpPr>
        <p:spPr>
          <a:xfrm>
            <a:off x="780907" y="2589628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75-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0AE318D-390B-1F49-86E4-0DC9A88D6DFA}"/>
              </a:ext>
            </a:extLst>
          </p:cNvPr>
          <p:cNvSpPr txBox="1"/>
          <p:nvPr/>
        </p:nvSpPr>
        <p:spPr>
          <a:xfrm>
            <a:off x="757315" y="2973888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50-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884CD1E-1D08-CF44-A02F-113E749A5997}"/>
              </a:ext>
            </a:extLst>
          </p:cNvPr>
          <p:cNvSpPr txBox="1"/>
          <p:nvPr/>
        </p:nvSpPr>
        <p:spPr>
          <a:xfrm>
            <a:off x="752303" y="3241951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37-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3EFECB4-5FB7-E24D-AEB3-0F9D829A1B86}"/>
              </a:ext>
            </a:extLst>
          </p:cNvPr>
          <p:cNvSpPr txBox="1"/>
          <p:nvPr/>
        </p:nvSpPr>
        <p:spPr>
          <a:xfrm>
            <a:off x="748085" y="3725464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25-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ECB7459-5CFD-DA4C-9AF9-5F67C0580AE5}"/>
              </a:ext>
            </a:extLst>
          </p:cNvPr>
          <p:cNvSpPr txBox="1"/>
          <p:nvPr/>
        </p:nvSpPr>
        <p:spPr>
          <a:xfrm>
            <a:off x="748085" y="4084701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20-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E8CC117-3386-1149-A784-EB330F4C63A2}"/>
              </a:ext>
            </a:extLst>
          </p:cNvPr>
          <p:cNvSpPr txBox="1"/>
          <p:nvPr/>
        </p:nvSpPr>
        <p:spPr>
          <a:xfrm>
            <a:off x="748085" y="4358412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15-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EA333B7-4E86-0F4C-9327-A3C3DAAF3631}"/>
              </a:ext>
            </a:extLst>
          </p:cNvPr>
          <p:cNvCxnSpPr>
            <a:cxnSpLocks/>
          </p:cNvCxnSpPr>
          <p:nvPr/>
        </p:nvCxnSpPr>
        <p:spPr>
          <a:xfrm flipV="1">
            <a:off x="975031" y="2878184"/>
            <a:ext cx="2159262" cy="12801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68702078-D80E-544D-A039-05E626545902}"/>
              </a:ext>
            </a:extLst>
          </p:cNvPr>
          <p:cNvCxnSpPr>
            <a:cxnSpLocks/>
          </p:cNvCxnSpPr>
          <p:nvPr/>
        </p:nvCxnSpPr>
        <p:spPr>
          <a:xfrm flipV="1">
            <a:off x="2965167" y="6885077"/>
            <a:ext cx="2159262" cy="12801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4855DA4D-B03D-0C4F-8249-08E7AD9B54FA}"/>
              </a:ext>
            </a:extLst>
          </p:cNvPr>
          <p:cNvCxnSpPr>
            <a:cxnSpLocks/>
          </p:cNvCxnSpPr>
          <p:nvPr/>
        </p:nvCxnSpPr>
        <p:spPr>
          <a:xfrm flipV="1">
            <a:off x="5866230" y="6946470"/>
            <a:ext cx="2159262" cy="12801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6E61B258-D6BE-F94F-9A1E-B0FF88707111}"/>
              </a:ext>
            </a:extLst>
          </p:cNvPr>
          <p:cNvCxnSpPr>
            <a:cxnSpLocks/>
          </p:cNvCxnSpPr>
          <p:nvPr/>
        </p:nvCxnSpPr>
        <p:spPr>
          <a:xfrm flipV="1">
            <a:off x="8087649" y="6892638"/>
            <a:ext cx="2159262" cy="12801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69864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1676</TotalTime>
  <Words>48</Words>
  <Application>Microsoft Office PowerPoint</Application>
  <PresentationFormat>Custom</PresentationFormat>
  <Paragraphs>32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Jocelyn Chen</dc:creator>
  <cp:lastModifiedBy>Yan, Qin</cp:lastModifiedBy>
  <cp:revision>63</cp:revision>
  <dcterms:created xsi:type="dcterms:W3CDTF">2022-03-15T20:13:12Z</dcterms:created>
  <dcterms:modified xsi:type="dcterms:W3CDTF">2022-03-29T02:35:47Z</dcterms:modified>
</cp:coreProperties>
</file>